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itter Medium"/>
      <p:regular r:id="rId15"/>
    </p:embeddedFont>
    <p:embeddedFont>
      <p:font typeface="Bitter Medium"/>
      <p:regular r:id="rId16"/>
    </p:embeddedFont>
    <p:embeddedFont>
      <p:font typeface="Bitter Medium"/>
      <p:regular r:id="rId17"/>
    </p:embeddedFont>
    <p:embeddedFont>
      <p:font typeface="Bitter Medium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Geometriya Olamiga Xush Kelibsiz!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Shakllar olamiga ajoyib sayohatga tayyorlaning! Geometriya siz o'ylagandan ham qiziqarliroq bo'lishi mumkin.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Ushbu taqdimot davomida siz geometrik elementlarning tarixi va ularning kundalik hayotimizdagi ahamiyati bilan tanishasiz.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6194"/>
            <a:ext cx="73196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Geometrik Elementlar Nima?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986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Geometrik elementlar - atrofimizdagi olamning asosiy qurilish bloklaridir.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43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Asosiy shakllar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5246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Kvadratlar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668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Doiralar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090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Uchburchaklar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512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To'rtburchaklar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943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2D va 3D shakllar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452461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Tekis (rasm kabi) va hajmli (o'yinchoq blok kabi) shakllar mavjud.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235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Qadimgi Geometriya: Misr Ehromlari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812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Misr ehromlari geometrik shakllarning ajoyib namunasidir.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1544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78860" y="419695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80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30906" y="41544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Giza Ehromi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464486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Tagi kvadrat, yon tomonlari uchburchak!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41544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770537" y="419695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80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422583" y="41544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Qanday qurilgan?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422583" y="464486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Oddiy asboblar va matematika yordamida!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8526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78860" y="589514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80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530906" y="5852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Nima uchun muhim?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530906" y="634305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Fir'avnlar uchun maqbara, hokimiyat ramzi!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0980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San'atdagi Geometriya: Esherning Tessellatsiyalari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6752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Tessellatsiya - bu hech qanday bo'sh joy qoldirmasdan bir-biriga mukammal mos keladigan shakllardir.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048482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42829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Esher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77333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Tessellatsiyalardan foydalangan mashhur rassom.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597485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224" y="58319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Namuna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28224" y="632233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Qushlar baliqlarga aylanadi, kaltakesaklar bir-biriga mos keladi.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364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Navajo Gilamlaridagi Geometriya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941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Navajo gilam va adyollarida geometrik naqshlar mavjud.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751898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87579" y="37122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Olmoslar</a:t>
            </a:r>
            <a:endParaRPr lang="en-US" sz="2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03896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87579" y="4999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Zigzaglar</a:t>
            </a:r>
            <a:endParaRPr lang="en-US" sz="22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326029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587579" y="62863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Uchburchaklar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361" y="622578"/>
            <a:ext cx="5660112" cy="707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Geometrik Asboblar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2361" y="1782842"/>
            <a:ext cx="13045678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Geometrik shakllarni yaratish uchun asboblar kerak.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1497" y="3704392"/>
            <a:ext cx="7827407" cy="782740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48548" y="5303699"/>
            <a:ext cx="381953" cy="477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spc="-53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30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497" y="3704392"/>
            <a:ext cx="7827407" cy="782740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199662" y="5303699"/>
            <a:ext cx="381953" cy="477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spc="-53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3000" dirty="0"/>
          </a:p>
        </p:txBody>
      </p:sp>
      <p:sp>
        <p:nvSpPr>
          <p:cNvPr id="8" name="Text 4"/>
          <p:cNvSpPr/>
          <p:nvPr/>
        </p:nvSpPr>
        <p:spPr>
          <a:xfrm>
            <a:off x="2553891" y="2399824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Kompas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2133719" y="2889290"/>
            <a:ext cx="3670340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Mukammal doiralarni chizish uchun.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9246394" y="2399824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Chizg'ich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8587621" y="2889290"/>
            <a:ext cx="4147661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To'g'ri chiziqlar chizish va o'lchash uchun.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55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Amaliy Mashg'ulot: Shakllarni Yaratamiz!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4330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Bloklar, somonlar yoki qog'ozdan foydalanib geometrik shakllarni yarating!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261360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754422" y="34881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Piramida</a:t>
            </a:r>
            <a:endParaRPr lang="en-US" sz="2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622244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849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Kub</a:t>
            </a:r>
            <a:endParaRPr lang="en-US" sz="22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983129"/>
            <a:ext cx="1134070" cy="13608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754422" y="6209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Tessellatsiya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28136"/>
            <a:ext cx="66709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Atrofimizdagi Geometriya!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7707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Geometriya hamma joyda: binolardan san'atgacha, tabiatdan texnologiyagacha!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258032"/>
            <a:ext cx="170021" cy="354330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790373" y="4258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Binolar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6620351" y="4839176"/>
            <a:ext cx="170021" cy="354330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48391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San'at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6960632" y="5420320"/>
            <a:ext cx="170021" cy="354330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470815" y="54203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Tabiat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2025-03-27T15:14:40Z</dcterms:created>
  <dcterms:modified xsi:type="dcterms:W3CDTF">2025-03-27T15:14:40Z</dcterms:modified>
</cp:coreProperties>
</file>